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A7F8E-F96B-49FD-BAFB-42FB17DFBB94}" v="226" dt="2022-08-28T19:16:12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y Cordero" userId="d8fbae98-9fc2-42eb-98a6-3c49b5af5b4f" providerId="ADAL" clId="{00DA7F8E-F96B-49FD-BAFB-42FB17DFBB94}"/>
    <pc:docChg chg="undo custSel addSld delSld modSld addMainMaster delMainMaster">
      <pc:chgData name="Timothy Cordero" userId="d8fbae98-9fc2-42eb-98a6-3c49b5af5b4f" providerId="ADAL" clId="{00DA7F8E-F96B-49FD-BAFB-42FB17DFBB94}" dt="2022-08-28T19:21:48.049" v="2451" actId="20577"/>
      <pc:docMkLst>
        <pc:docMk/>
      </pc:docMkLst>
      <pc:sldChg chg="addSp delSp modSp new mod setBg modClrScheme setClrOvrMap delDesignElem chgLayout">
        <pc:chgData name="Timothy Cordero" userId="d8fbae98-9fc2-42eb-98a6-3c49b5af5b4f" providerId="ADAL" clId="{00DA7F8E-F96B-49FD-BAFB-42FB17DFBB94}" dt="2022-08-28T18:43:24.714" v="942"/>
        <pc:sldMkLst>
          <pc:docMk/>
          <pc:sldMk cId="442759918" sldId="256"/>
        </pc:sldMkLst>
        <pc:spChg chg="mod">
          <ac:chgData name="Timothy Cordero" userId="d8fbae98-9fc2-42eb-98a6-3c49b5af5b4f" providerId="ADAL" clId="{00DA7F8E-F96B-49FD-BAFB-42FB17DFBB94}" dt="2022-08-28T18:43:24.714" v="942"/>
          <ac:spMkLst>
            <pc:docMk/>
            <pc:sldMk cId="442759918" sldId="256"/>
            <ac:spMk id="2" creationId="{1CA157FE-7678-8C32-71CA-E39F1CE291B7}"/>
          </ac:spMkLst>
        </pc:spChg>
        <pc:spChg chg="mod">
          <ac:chgData name="Timothy Cordero" userId="d8fbae98-9fc2-42eb-98a6-3c49b5af5b4f" providerId="ADAL" clId="{00DA7F8E-F96B-49FD-BAFB-42FB17DFBB94}" dt="2022-08-28T18:43:24.714" v="942"/>
          <ac:spMkLst>
            <pc:docMk/>
            <pc:sldMk cId="442759918" sldId="256"/>
            <ac:spMk id="3" creationId="{E4F867DA-C478-156B-DF67-E9E4518B361E}"/>
          </ac:spMkLst>
        </pc:spChg>
        <pc:spChg chg="add del">
          <ac:chgData name="Timothy Cordero" userId="d8fbae98-9fc2-42eb-98a6-3c49b5af5b4f" providerId="ADAL" clId="{00DA7F8E-F96B-49FD-BAFB-42FB17DFBB94}" dt="2022-08-28T18:13:47.922" v="3" actId="26606"/>
          <ac:spMkLst>
            <pc:docMk/>
            <pc:sldMk cId="442759918" sldId="256"/>
            <ac:spMk id="9" creationId="{0E91F5CA-B392-444C-88E3-BF5BAAEBDEB0}"/>
          </ac:spMkLst>
        </pc:spChg>
        <pc:spChg chg="add del">
          <ac:chgData name="Timothy Cordero" userId="d8fbae98-9fc2-42eb-98a6-3c49b5af5b4f" providerId="ADAL" clId="{00DA7F8E-F96B-49FD-BAFB-42FB17DFBB94}" dt="2022-08-28T18:13:47.922" v="3" actId="26606"/>
          <ac:spMkLst>
            <pc:docMk/>
            <pc:sldMk cId="442759918" sldId="256"/>
            <ac:spMk id="11" creationId="{0459807F-B6FA-44D3-9A53-C55B6B56884A}"/>
          </ac:spMkLst>
        </pc:spChg>
        <pc:spChg chg="add del">
          <ac:chgData name="Timothy Cordero" userId="d8fbae98-9fc2-42eb-98a6-3c49b5af5b4f" providerId="ADAL" clId="{00DA7F8E-F96B-49FD-BAFB-42FB17DFBB94}" dt="2022-08-28T18:13:55.557" v="5" actId="26606"/>
          <ac:spMkLst>
            <pc:docMk/>
            <pc:sldMk cId="442759918" sldId="256"/>
            <ac:spMk id="14" creationId="{0760E4C7-47B8-4356-ABCA-CC9C79E2D2B6}"/>
          </ac:spMkLst>
        </pc:spChg>
        <pc:spChg chg="add del">
          <ac:chgData name="Timothy Cordero" userId="d8fbae98-9fc2-42eb-98a6-3c49b5af5b4f" providerId="ADAL" clId="{00DA7F8E-F96B-49FD-BAFB-42FB17DFBB94}" dt="2022-08-28T18:13:55.557" v="5" actId="26606"/>
          <ac:spMkLst>
            <pc:docMk/>
            <pc:sldMk cId="442759918" sldId="256"/>
            <ac:spMk id="15" creationId="{3898FA35-B55D-44B7-9A7D-57C57A4A6435}"/>
          </ac:spMkLst>
        </pc:spChg>
        <pc:spChg chg="add del">
          <ac:chgData name="Timothy Cordero" userId="d8fbae98-9fc2-42eb-98a6-3c49b5af5b4f" providerId="ADAL" clId="{00DA7F8E-F96B-49FD-BAFB-42FB17DFBB94}" dt="2022-08-28T18:43:24.714" v="942"/>
          <ac:spMkLst>
            <pc:docMk/>
            <pc:sldMk cId="442759918" sldId="256"/>
            <ac:spMk id="17" creationId="{4AA13AD3-0A4F-475A-BEBB-DEEFF5C096C3}"/>
          </ac:spMkLst>
        </pc:spChg>
        <pc:picChg chg="add mod ord">
          <ac:chgData name="Timothy Cordero" userId="d8fbae98-9fc2-42eb-98a6-3c49b5af5b4f" providerId="ADAL" clId="{00DA7F8E-F96B-49FD-BAFB-42FB17DFBB94}" dt="2022-08-28T18:13:56.468" v="6" actId="26606"/>
          <ac:picMkLst>
            <pc:docMk/>
            <pc:sldMk cId="442759918" sldId="256"/>
            <ac:picMk id="4" creationId="{87C6E97A-C555-CE61-3839-DAAC8BAEEC17}"/>
          </ac:picMkLst>
        </pc:picChg>
        <pc:cxnChg chg="add del">
          <ac:chgData name="Timothy Cordero" userId="d8fbae98-9fc2-42eb-98a6-3c49b5af5b4f" providerId="ADAL" clId="{00DA7F8E-F96B-49FD-BAFB-42FB17DFBB94}" dt="2022-08-28T18:13:55.557" v="5" actId="26606"/>
          <ac:cxnSpMkLst>
            <pc:docMk/>
            <pc:sldMk cId="442759918" sldId="256"/>
            <ac:cxnSpMk id="13" creationId="{414C5C93-B9E9-4392-ADCF-ABF21209DD56}"/>
          </ac:cxnSpMkLst>
        </pc:cxnChg>
      </pc:sldChg>
      <pc:sldChg chg="addSp delSp modSp new mod setBg delDesignElem">
        <pc:chgData name="Timothy Cordero" userId="d8fbae98-9fc2-42eb-98a6-3c49b5af5b4f" providerId="ADAL" clId="{00DA7F8E-F96B-49FD-BAFB-42FB17DFBB94}" dt="2022-08-28T18:43:24.714" v="942"/>
        <pc:sldMkLst>
          <pc:docMk/>
          <pc:sldMk cId="731836476" sldId="257"/>
        </pc:sldMkLst>
        <pc:spChg chg="mod">
          <ac:chgData name="Timothy Cordero" userId="d8fbae98-9fc2-42eb-98a6-3c49b5af5b4f" providerId="ADAL" clId="{00DA7F8E-F96B-49FD-BAFB-42FB17DFBB94}" dt="2022-08-28T18:22:36.564" v="454" actId="26606"/>
          <ac:spMkLst>
            <pc:docMk/>
            <pc:sldMk cId="731836476" sldId="257"/>
            <ac:spMk id="2" creationId="{B99DB8FC-4633-7A19-97E4-F1C18DFBA14D}"/>
          </ac:spMkLst>
        </pc:spChg>
        <pc:spChg chg="mod">
          <ac:chgData name="Timothy Cordero" userId="d8fbae98-9fc2-42eb-98a6-3c49b5af5b4f" providerId="ADAL" clId="{00DA7F8E-F96B-49FD-BAFB-42FB17DFBB94}" dt="2022-08-28T18:22:36.564" v="454" actId="26606"/>
          <ac:spMkLst>
            <pc:docMk/>
            <pc:sldMk cId="731836476" sldId="257"/>
            <ac:spMk id="3" creationId="{E2BF4A03-9250-64C3-A712-E7C557639961}"/>
          </ac:spMkLst>
        </pc:spChg>
        <pc:spChg chg="add del">
          <ac:chgData name="Timothy Cordero" userId="d8fbae98-9fc2-42eb-98a6-3c49b5af5b4f" providerId="ADAL" clId="{00DA7F8E-F96B-49FD-BAFB-42FB17DFBB94}" dt="2022-08-28T18:43:24.714" v="942"/>
          <ac:spMkLst>
            <pc:docMk/>
            <pc:sldMk cId="731836476" sldId="257"/>
            <ac:spMk id="10" creationId="{EB6D1D7F-141C-4D8E-BFBA-D95B68E16385}"/>
          </ac:spMkLst>
        </pc:spChg>
        <pc:spChg chg="add del">
          <ac:chgData name="Timothy Cordero" userId="d8fbae98-9fc2-42eb-98a6-3c49b5af5b4f" providerId="ADAL" clId="{00DA7F8E-F96B-49FD-BAFB-42FB17DFBB94}" dt="2022-08-28T18:43:24.714" v="942"/>
          <ac:spMkLst>
            <pc:docMk/>
            <pc:sldMk cId="731836476" sldId="257"/>
            <ac:spMk id="12" creationId="{558DA214-7FDA-4C9D-A7CF-9AD725E290E1}"/>
          </ac:spMkLst>
        </pc:spChg>
        <pc:spChg chg="add del">
          <ac:chgData name="Timothy Cordero" userId="d8fbae98-9fc2-42eb-98a6-3c49b5af5b4f" providerId="ADAL" clId="{00DA7F8E-F96B-49FD-BAFB-42FB17DFBB94}" dt="2022-08-28T18:43:24.714" v="942"/>
          <ac:spMkLst>
            <pc:docMk/>
            <pc:sldMk cId="731836476" sldId="257"/>
            <ac:spMk id="14" creationId="{A77F89CE-BF52-4AF5-8B0B-7E9693734EDE}"/>
          </ac:spMkLst>
        </pc:spChg>
        <pc:picChg chg="add">
          <ac:chgData name="Timothy Cordero" userId="d8fbae98-9fc2-42eb-98a6-3c49b5af5b4f" providerId="ADAL" clId="{00DA7F8E-F96B-49FD-BAFB-42FB17DFBB94}" dt="2022-08-28T18:22:36.564" v="454" actId="26606"/>
          <ac:picMkLst>
            <pc:docMk/>
            <pc:sldMk cId="731836476" sldId="257"/>
            <ac:picMk id="7" creationId="{08F13359-E5F0-7BBC-E6D7-2BAF658A5450}"/>
          </ac:picMkLst>
        </pc:picChg>
      </pc:sldChg>
      <pc:sldChg chg="modSp add del mod">
        <pc:chgData name="Timothy Cordero" userId="d8fbae98-9fc2-42eb-98a6-3c49b5af5b4f" providerId="ADAL" clId="{00DA7F8E-F96B-49FD-BAFB-42FB17DFBB94}" dt="2022-08-28T18:20:15.066" v="131" actId="2696"/>
        <pc:sldMkLst>
          <pc:docMk/>
          <pc:sldMk cId="3997699011" sldId="257"/>
        </pc:sldMkLst>
        <pc:spChg chg="mod">
          <ac:chgData name="Timothy Cordero" userId="d8fbae98-9fc2-42eb-98a6-3c49b5af5b4f" providerId="ADAL" clId="{00DA7F8E-F96B-49FD-BAFB-42FB17DFBB94}" dt="2022-08-28T18:19:03.309" v="65" actId="14100"/>
          <ac:spMkLst>
            <pc:docMk/>
            <pc:sldMk cId="3997699011" sldId="257"/>
            <ac:spMk id="2" creationId="{1CA157FE-7678-8C32-71CA-E39F1CE291B7}"/>
          </ac:spMkLst>
        </pc:spChg>
        <pc:spChg chg="mod">
          <ac:chgData name="Timothy Cordero" userId="d8fbae98-9fc2-42eb-98a6-3c49b5af5b4f" providerId="ADAL" clId="{00DA7F8E-F96B-49FD-BAFB-42FB17DFBB94}" dt="2022-08-28T18:20:06.674" v="130" actId="20577"/>
          <ac:spMkLst>
            <pc:docMk/>
            <pc:sldMk cId="3997699011" sldId="257"/>
            <ac:spMk id="3" creationId="{E4F867DA-C478-156B-DF67-E9E4518B361E}"/>
          </ac:spMkLst>
        </pc:spChg>
      </pc:sldChg>
      <pc:sldChg chg="addSp modSp new mod setBg">
        <pc:chgData name="Timothy Cordero" userId="d8fbae98-9fc2-42eb-98a6-3c49b5af5b4f" providerId="ADAL" clId="{00DA7F8E-F96B-49FD-BAFB-42FB17DFBB94}" dt="2022-08-28T18:59:51.937" v="1675"/>
        <pc:sldMkLst>
          <pc:docMk/>
          <pc:sldMk cId="1668029703" sldId="258"/>
        </pc:sldMkLst>
        <pc:spChg chg="mod">
          <ac:chgData name="Timothy Cordero" userId="d8fbae98-9fc2-42eb-98a6-3c49b5af5b4f" providerId="ADAL" clId="{00DA7F8E-F96B-49FD-BAFB-42FB17DFBB94}" dt="2022-08-28T18:43:24.714" v="942"/>
          <ac:spMkLst>
            <pc:docMk/>
            <pc:sldMk cId="1668029703" sldId="258"/>
            <ac:spMk id="2" creationId="{A647409A-4BA6-4FD5-B651-AE11B4DB6567}"/>
          </ac:spMkLst>
        </pc:spChg>
        <pc:spChg chg="mod">
          <ac:chgData name="Timothy Cordero" userId="d8fbae98-9fc2-42eb-98a6-3c49b5af5b4f" providerId="ADAL" clId="{00DA7F8E-F96B-49FD-BAFB-42FB17DFBB94}" dt="2022-08-28T18:43:21.242" v="941"/>
          <ac:spMkLst>
            <pc:docMk/>
            <pc:sldMk cId="1668029703" sldId="258"/>
            <ac:spMk id="3" creationId="{3B52B320-EF9E-C975-3992-9D6436E82BAF}"/>
          </ac:spMkLst>
        </pc:spChg>
        <pc:picChg chg="add mod">
          <ac:chgData name="Timothy Cordero" userId="d8fbae98-9fc2-42eb-98a6-3c49b5af5b4f" providerId="ADAL" clId="{00DA7F8E-F96B-49FD-BAFB-42FB17DFBB94}" dt="2022-08-28T18:40:28.241" v="925" actId="1076"/>
          <ac:picMkLst>
            <pc:docMk/>
            <pc:sldMk cId="1668029703" sldId="258"/>
            <ac:picMk id="5" creationId="{57A50425-0E4F-6C37-9B6B-A555B0734420}"/>
          </ac:picMkLst>
        </pc:picChg>
      </pc:sldChg>
      <pc:sldChg chg="addSp delSp add del setBg delDesignElem">
        <pc:chgData name="Timothy Cordero" userId="d8fbae98-9fc2-42eb-98a6-3c49b5af5b4f" providerId="ADAL" clId="{00DA7F8E-F96B-49FD-BAFB-42FB17DFBB94}" dt="2022-08-28T18:18:54.631" v="62"/>
        <pc:sldMkLst>
          <pc:docMk/>
          <pc:sldMk cId="3454816721" sldId="258"/>
        </pc:sldMkLst>
        <pc:spChg chg="add del">
          <ac:chgData name="Timothy Cordero" userId="d8fbae98-9fc2-42eb-98a6-3c49b5af5b4f" providerId="ADAL" clId="{00DA7F8E-F96B-49FD-BAFB-42FB17DFBB94}" dt="2022-08-28T18:18:54.631" v="62"/>
          <ac:spMkLst>
            <pc:docMk/>
            <pc:sldMk cId="3454816721" sldId="258"/>
            <ac:spMk id="17" creationId="{4AA13AD3-0A4F-475A-BEBB-DEEFF5C096C3}"/>
          </ac:spMkLst>
        </pc:spChg>
      </pc:sldChg>
      <pc:sldChg chg="addSp delSp modSp new del mod">
        <pc:chgData name="Timothy Cordero" userId="d8fbae98-9fc2-42eb-98a6-3c49b5af5b4f" providerId="ADAL" clId="{00DA7F8E-F96B-49FD-BAFB-42FB17DFBB94}" dt="2022-08-28T18:49:16.182" v="1113" actId="2696"/>
        <pc:sldMkLst>
          <pc:docMk/>
          <pc:sldMk cId="3718038374" sldId="259"/>
        </pc:sldMkLst>
        <pc:spChg chg="mod">
          <ac:chgData name="Timothy Cordero" userId="d8fbae98-9fc2-42eb-98a6-3c49b5af5b4f" providerId="ADAL" clId="{00DA7F8E-F96B-49FD-BAFB-42FB17DFBB94}" dt="2022-08-28T18:43:48.693" v="968" actId="20577"/>
          <ac:spMkLst>
            <pc:docMk/>
            <pc:sldMk cId="3718038374" sldId="259"/>
            <ac:spMk id="2" creationId="{FC267327-38E5-8DE6-186D-167D34BA19EC}"/>
          </ac:spMkLst>
        </pc:spChg>
        <pc:spChg chg="del mod">
          <ac:chgData name="Timothy Cordero" userId="d8fbae98-9fc2-42eb-98a6-3c49b5af5b4f" providerId="ADAL" clId="{00DA7F8E-F96B-49FD-BAFB-42FB17DFBB94}" dt="2022-08-28T18:46:49.518" v="1065" actId="22"/>
          <ac:spMkLst>
            <pc:docMk/>
            <pc:sldMk cId="3718038374" sldId="259"/>
            <ac:spMk id="3" creationId="{5EC5EEB8-E9B8-A185-00A4-557D8DD34C50}"/>
          </ac:spMkLst>
        </pc:spChg>
        <pc:picChg chg="add mod ord">
          <ac:chgData name="Timothy Cordero" userId="d8fbae98-9fc2-42eb-98a6-3c49b5af5b4f" providerId="ADAL" clId="{00DA7F8E-F96B-49FD-BAFB-42FB17DFBB94}" dt="2022-08-28T18:47:13.449" v="1070" actId="1076"/>
          <ac:picMkLst>
            <pc:docMk/>
            <pc:sldMk cId="3718038374" sldId="259"/>
            <ac:picMk id="5" creationId="{DD482518-728C-05CB-CCFD-1A87A4EDA342}"/>
          </ac:picMkLst>
        </pc:picChg>
        <pc:picChg chg="add mod">
          <ac:chgData name="Timothy Cordero" userId="d8fbae98-9fc2-42eb-98a6-3c49b5af5b4f" providerId="ADAL" clId="{00DA7F8E-F96B-49FD-BAFB-42FB17DFBB94}" dt="2022-08-28T18:47:31.265" v="1073" actId="1076"/>
          <ac:picMkLst>
            <pc:docMk/>
            <pc:sldMk cId="3718038374" sldId="259"/>
            <ac:picMk id="7" creationId="{FAE405A2-621E-9395-F483-C805192C344B}"/>
          </ac:picMkLst>
        </pc:picChg>
      </pc:sldChg>
      <pc:sldChg chg="addSp delSp modSp new add del mod setBg">
        <pc:chgData name="Timothy Cordero" userId="d8fbae98-9fc2-42eb-98a6-3c49b5af5b4f" providerId="ADAL" clId="{00DA7F8E-F96B-49FD-BAFB-42FB17DFBB94}" dt="2022-08-28T18:59:55.281" v="1676"/>
        <pc:sldMkLst>
          <pc:docMk/>
          <pc:sldMk cId="1479749119" sldId="260"/>
        </pc:sldMkLst>
        <pc:spChg chg="del">
          <ac:chgData name="Timothy Cordero" userId="d8fbae98-9fc2-42eb-98a6-3c49b5af5b4f" providerId="ADAL" clId="{00DA7F8E-F96B-49FD-BAFB-42FB17DFBB94}" dt="2022-08-28T18:48:34.428" v="1101" actId="21"/>
          <ac:spMkLst>
            <pc:docMk/>
            <pc:sldMk cId="1479749119" sldId="260"/>
            <ac:spMk id="2" creationId="{F787F328-98C9-C394-1A85-6BA3BBD10D96}"/>
          </ac:spMkLst>
        </pc:spChg>
        <pc:spChg chg="del">
          <ac:chgData name="Timothy Cordero" userId="d8fbae98-9fc2-42eb-98a6-3c49b5af5b4f" providerId="ADAL" clId="{00DA7F8E-F96B-49FD-BAFB-42FB17DFBB94}" dt="2022-08-28T18:48:28.563" v="1100"/>
          <ac:spMkLst>
            <pc:docMk/>
            <pc:sldMk cId="1479749119" sldId="260"/>
            <ac:spMk id="3" creationId="{0CAE1E36-816A-17E3-E9E7-06B794985E68}"/>
          </ac:spMkLst>
        </pc:spChg>
        <pc:spChg chg="del">
          <ac:chgData name="Timothy Cordero" userId="d8fbae98-9fc2-42eb-98a6-3c49b5af5b4f" providerId="ADAL" clId="{00DA7F8E-F96B-49FD-BAFB-42FB17DFBB94}" dt="2022-08-28T18:48:48.475" v="1105" actId="21"/>
          <ac:spMkLst>
            <pc:docMk/>
            <pc:sldMk cId="1479749119" sldId="260"/>
            <ac:spMk id="4" creationId="{FC6FE2BA-8293-29FF-81C2-990ECB67541B}"/>
          </ac:spMkLst>
        </pc:spChg>
        <pc:spChg chg="del">
          <ac:chgData name="Timothy Cordero" userId="d8fbae98-9fc2-42eb-98a6-3c49b5af5b4f" providerId="ADAL" clId="{00DA7F8E-F96B-49FD-BAFB-42FB17DFBB94}" dt="2022-08-28T18:48:45.854" v="1104"/>
          <ac:spMkLst>
            <pc:docMk/>
            <pc:sldMk cId="1479749119" sldId="260"/>
            <ac:spMk id="5" creationId="{173176D7-5727-DC2B-ACB8-F21EF87500C7}"/>
          </ac:spMkLst>
        </pc:spChg>
        <pc:spChg chg="mod">
          <ac:chgData name="Timothy Cordero" userId="d8fbae98-9fc2-42eb-98a6-3c49b5af5b4f" providerId="ADAL" clId="{00DA7F8E-F96B-49FD-BAFB-42FB17DFBB94}" dt="2022-08-28T18:47:47.490" v="1097" actId="20577"/>
          <ac:spMkLst>
            <pc:docMk/>
            <pc:sldMk cId="1479749119" sldId="260"/>
            <ac:spMk id="6" creationId="{64982452-9462-A43E-E857-84FF603A5B84}"/>
          </ac:spMkLst>
        </pc:spChg>
        <pc:picChg chg="add mod">
          <ac:chgData name="Timothy Cordero" userId="d8fbae98-9fc2-42eb-98a6-3c49b5af5b4f" providerId="ADAL" clId="{00DA7F8E-F96B-49FD-BAFB-42FB17DFBB94}" dt="2022-08-28T18:49:05.801" v="1112" actId="1076"/>
          <ac:picMkLst>
            <pc:docMk/>
            <pc:sldMk cId="1479749119" sldId="260"/>
            <ac:picMk id="7" creationId="{3400A309-F68F-539B-8F9B-A50C59AFE3D5}"/>
          </ac:picMkLst>
        </pc:picChg>
        <pc:picChg chg="add mod">
          <ac:chgData name="Timothy Cordero" userId="d8fbae98-9fc2-42eb-98a6-3c49b5af5b4f" providerId="ADAL" clId="{00DA7F8E-F96B-49FD-BAFB-42FB17DFBB94}" dt="2022-08-28T18:49:02.834" v="1111" actId="1076"/>
          <ac:picMkLst>
            <pc:docMk/>
            <pc:sldMk cId="1479749119" sldId="260"/>
            <ac:picMk id="8" creationId="{91DC422A-C6CD-36B9-154D-97BF4893AD6F}"/>
          </ac:picMkLst>
        </pc:picChg>
      </pc:sldChg>
      <pc:sldChg chg="addSp delSp modSp new mod setBg setClrOvrMap">
        <pc:chgData name="Timothy Cordero" userId="d8fbae98-9fc2-42eb-98a6-3c49b5af5b4f" providerId="ADAL" clId="{00DA7F8E-F96B-49FD-BAFB-42FB17DFBB94}" dt="2022-08-28T19:21:48.049" v="2451" actId="20577"/>
        <pc:sldMkLst>
          <pc:docMk/>
          <pc:sldMk cId="4090863869" sldId="261"/>
        </pc:sldMkLst>
        <pc:spChg chg="mod">
          <ac:chgData name="Timothy Cordero" userId="d8fbae98-9fc2-42eb-98a6-3c49b5af5b4f" providerId="ADAL" clId="{00DA7F8E-F96B-49FD-BAFB-42FB17DFBB94}" dt="2022-08-28T18:58:36.814" v="1660" actId="26606"/>
          <ac:spMkLst>
            <pc:docMk/>
            <pc:sldMk cId="4090863869" sldId="261"/>
            <ac:spMk id="2" creationId="{53BA9C01-64A3-16A7-D7F7-6DC03DCB0373}"/>
          </ac:spMkLst>
        </pc:spChg>
        <pc:spChg chg="mod ord">
          <ac:chgData name="Timothy Cordero" userId="d8fbae98-9fc2-42eb-98a6-3c49b5af5b4f" providerId="ADAL" clId="{00DA7F8E-F96B-49FD-BAFB-42FB17DFBB94}" dt="2022-08-28T19:21:48.049" v="2451" actId="20577"/>
          <ac:spMkLst>
            <pc:docMk/>
            <pc:sldMk cId="4090863869" sldId="261"/>
            <ac:spMk id="3" creationId="{7564AA7B-6977-3C0C-13C7-2099CDCA7263}"/>
          </ac:spMkLst>
        </pc:spChg>
        <pc:spChg chg="add">
          <ac:chgData name="Timothy Cordero" userId="d8fbae98-9fc2-42eb-98a6-3c49b5af5b4f" providerId="ADAL" clId="{00DA7F8E-F96B-49FD-BAFB-42FB17DFBB94}" dt="2022-08-28T18:58:36.814" v="1660" actId="26606"/>
          <ac:spMkLst>
            <pc:docMk/>
            <pc:sldMk cId="4090863869" sldId="261"/>
            <ac:spMk id="8" creationId="{EB6D1D7F-141C-4D8E-BFBA-D95B68E16385}"/>
          </ac:spMkLst>
        </pc:spChg>
        <pc:spChg chg="add del">
          <ac:chgData name="Timothy Cordero" userId="d8fbae98-9fc2-42eb-98a6-3c49b5af5b4f" providerId="ADAL" clId="{00DA7F8E-F96B-49FD-BAFB-42FB17DFBB94}" dt="2022-08-28T18:58:09.630" v="1658" actId="26606"/>
          <ac:spMkLst>
            <pc:docMk/>
            <pc:sldMk cId="4090863869" sldId="261"/>
            <ac:spMk id="9" creationId="{EB6D1D7F-141C-4D8E-BFBA-D95B68E16385}"/>
          </ac:spMkLst>
        </pc:spChg>
        <pc:spChg chg="add del">
          <ac:chgData name="Timothy Cordero" userId="d8fbae98-9fc2-42eb-98a6-3c49b5af5b4f" providerId="ADAL" clId="{00DA7F8E-F96B-49FD-BAFB-42FB17DFBB94}" dt="2022-08-28T18:58:09.630" v="1658" actId="26606"/>
          <ac:spMkLst>
            <pc:docMk/>
            <pc:sldMk cId="4090863869" sldId="261"/>
            <ac:spMk id="11" creationId="{558DA214-7FDA-4C9D-A7CF-9AD725E290E1}"/>
          </ac:spMkLst>
        </pc:spChg>
        <pc:spChg chg="add">
          <ac:chgData name="Timothy Cordero" userId="d8fbae98-9fc2-42eb-98a6-3c49b5af5b4f" providerId="ADAL" clId="{00DA7F8E-F96B-49FD-BAFB-42FB17DFBB94}" dt="2022-08-28T18:58:36.814" v="1660" actId="26606"/>
          <ac:spMkLst>
            <pc:docMk/>
            <pc:sldMk cId="4090863869" sldId="261"/>
            <ac:spMk id="13" creationId="{725EFA61-F0F8-4F4A-B750-81EE924F1D78}"/>
          </ac:spMkLst>
        </pc:spChg>
        <pc:spChg chg="add del">
          <ac:chgData name="Timothy Cordero" userId="d8fbae98-9fc2-42eb-98a6-3c49b5af5b4f" providerId="ADAL" clId="{00DA7F8E-F96B-49FD-BAFB-42FB17DFBB94}" dt="2022-08-28T18:53:54.163" v="1475" actId="26606"/>
          <ac:spMkLst>
            <pc:docMk/>
            <pc:sldMk cId="4090863869" sldId="261"/>
            <ac:spMk id="1031" creationId="{EB6D1D7F-141C-4D8E-BFBA-D95B68E16385}"/>
          </ac:spMkLst>
        </pc:spChg>
        <pc:spChg chg="add del">
          <ac:chgData name="Timothy Cordero" userId="d8fbae98-9fc2-42eb-98a6-3c49b5af5b4f" providerId="ADAL" clId="{00DA7F8E-F96B-49FD-BAFB-42FB17DFBB94}" dt="2022-08-28T18:53:54.163" v="1475" actId="26606"/>
          <ac:spMkLst>
            <pc:docMk/>
            <pc:sldMk cId="4090863869" sldId="261"/>
            <ac:spMk id="1033" creationId="{B7B54865-0417-4422-B63B-3E74C04CD741}"/>
          </ac:spMkLst>
        </pc:spChg>
        <pc:spChg chg="add del">
          <ac:chgData name="Timothy Cordero" userId="d8fbae98-9fc2-42eb-98a6-3c49b5af5b4f" providerId="ADAL" clId="{00DA7F8E-F96B-49FD-BAFB-42FB17DFBB94}" dt="2022-08-28T18:53:54.163" v="1475" actId="26606"/>
          <ac:spMkLst>
            <pc:docMk/>
            <pc:sldMk cId="4090863869" sldId="261"/>
            <ac:spMk id="1035" creationId="{4815D795-EBA0-4245-89F8-B459481683FB}"/>
          </ac:spMkLst>
        </pc:spChg>
        <pc:spChg chg="add del">
          <ac:chgData name="Timothy Cordero" userId="d8fbae98-9fc2-42eb-98a6-3c49b5af5b4f" providerId="ADAL" clId="{00DA7F8E-F96B-49FD-BAFB-42FB17DFBB94}" dt="2022-08-28T18:54:10.143" v="1477" actId="26606"/>
          <ac:spMkLst>
            <pc:docMk/>
            <pc:sldMk cId="4090863869" sldId="261"/>
            <ac:spMk id="1037" creationId="{EB6D1D7F-141C-4D8E-BFBA-D95B68E16385}"/>
          </ac:spMkLst>
        </pc:spChg>
        <pc:spChg chg="add del">
          <ac:chgData name="Timothy Cordero" userId="d8fbae98-9fc2-42eb-98a6-3c49b5af5b4f" providerId="ADAL" clId="{00DA7F8E-F96B-49FD-BAFB-42FB17DFBB94}" dt="2022-08-28T18:54:10.143" v="1477" actId="26606"/>
          <ac:spMkLst>
            <pc:docMk/>
            <pc:sldMk cId="4090863869" sldId="261"/>
            <ac:spMk id="1038" creationId="{245B42B6-26F8-4E25-839B-FB38F13BEFFC}"/>
          </ac:spMkLst>
        </pc:spChg>
        <pc:picChg chg="add del">
          <ac:chgData name="Timothy Cordero" userId="d8fbae98-9fc2-42eb-98a6-3c49b5af5b4f" providerId="ADAL" clId="{00DA7F8E-F96B-49FD-BAFB-42FB17DFBB94}" dt="2022-08-28T18:58:09.630" v="1658" actId="26606"/>
          <ac:picMkLst>
            <pc:docMk/>
            <pc:sldMk cId="4090863869" sldId="261"/>
            <ac:picMk id="5" creationId="{EF7B78F0-DDE1-A8B0-8D51-99AC1E53471B}"/>
          </ac:picMkLst>
        </pc:picChg>
        <pc:picChg chg="add mod">
          <ac:chgData name="Timothy Cordero" userId="d8fbae98-9fc2-42eb-98a6-3c49b5af5b4f" providerId="ADAL" clId="{00DA7F8E-F96B-49FD-BAFB-42FB17DFBB94}" dt="2022-08-28T18:58:36.814" v="1660" actId="26606"/>
          <ac:picMkLst>
            <pc:docMk/>
            <pc:sldMk cId="4090863869" sldId="261"/>
            <ac:picMk id="6" creationId="{AB06C0BC-272E-DA25-6382-06C654C04785}"/>
          </ac:picMkLst>
        </pc:picChg>
        <pc:picChg chg="add del mod ord">
          <ac:chgData name="Timothy Cordero" userId="d8fbae98-9fc2-42eb-98a6-3c49b5af5b4f" providerId="ADAL" clId="{00DA7F8E-F96B-49FD-BAFB-42FB17DFBB94}" dt="2022-08-28T18:54:17.857" v="1478" actId="478"/>
          <ac:picMkLst>
            <pc:docMk/>
            <pc:sldMk cId="4090863869" sldId="261"/>
            <ac:picMk id="1026" creationId="{6E6010E9-E6DD-4D28-A242-946DAC183D0E}"/>
          </ac:picMkLst>
        </pc:picChg>
      </pc:sldChg>
      <pc:sldChg chg="modSp new mod setBg">
        <pc:chgData name="Timothy Cordero" userId="d8fbae98-9fc2-42eb-98a6-3c49b5af5b4f" providerId="ADAL" clId="{00DA7F8E-F96B-49FD-BAFB-42FB17DFBB94}" dt="2022-08-28T19:15:36.187" v="2427" actId="13926"/>
        <pc:sldMkLst>
          <pc:docMk/>
          <pc:sldMk cId="1288938882" sldId="262"/>
        </pc:sldMkLst>
        <pc:spChg chg="mod">
          <ac:chgData name="Timothy Cordero" userId="d8fbae98-9fc2-42eb-98a6-3c49b5af5b4f" providerId="ADAL" clId="{00DA7F8E-F96B-49FD-BAFB-42FB17DFBB94}" dt="2022-08-28T19:00:48.403" v="1689"/>
          <ac:spMkLst>
            <pc:docMk/>
            <pc:sldMk cId="1288938882" sldId="262"/>
            <ac:spMk id="2" creationId="{142D9C1D-996D-55E8-32A9-56932C539B68}"/>
          </ac:spMkLst>
        </pc:spChg>
        <pc:spChg chg="mod">
          <ac:chgData name="Timothy Cordero" userId="d8fbae98-9fc2-42eb-98a6-3c49b5af5b4f" providerId="ADAL" clId="{00DA7F8E-F96B-49FD-BAFB-42FB17DFBB94}" dt="2022-08-28T19:15:36.187" v="2427" actId="13926"/>
          <ac:spMkLst>
            <pc:docMk/>
            <pc:sldMk cId="1288938882" sldId="262"/>
            <ac:spMk id="3" creationId="{1A623A06-C09E-20F3-509E-FD6D0A7503CE}"/>
          </ac:spMkLst>
        </pc:spChg>
      </pc:sldChg>
      <pc:sldChg chg="addSp modSp new mod setBg">
        <pc:chgData name="Timothy Cordero" userId="d8fbae98-9fc2-42eb-98a6-3c49b5af5b4f" providerId="ADAL" clId="{00DA7F8E-F96B-49FD-BAFB-42FB17DFBB94}" dt="2022-08-28T19:16:35.258" v="2445" actId="1076"/>
        <pc:sldMkLst>
          <pc:docMk/>
          <pc:sldMk cId="1533199443" sldId="263"/>
        </pc:sldMkLst>
        <pc:spChg chg="add mod">
          <ac:chgData name="Timothy Cordero" userId="d8fbae98-9fc2-42eb-98a6-3c49b5af5b4f" providerId="ADAL" clId="{00DA7F8E-F96B-49FD-BAFB-42FB17DFBB94}" dt="2022-08-28T19:16:35.258" v="2445" actId="1076"/>
          <ac:spMkLst>
            <pc:docMk/>
            <pc:sldMk cId="1533199443" sldId="263"/>
            <ac:spMk id="2" creationId="{30318390-7179-269A-92FE-CDE8BF34E45C}"/>
          </ac:spMkLst>
        </pc:spChg>
      </pc:sldChg>
      <pc:sldChg chg="new del">
        <pc:chgData name="Timothy Cordero" userId="d8fbae98-9fc2-42eb-98a6-3c49b5af5b4f" providerId="ADAL" clId="{00DA7F8E-F96B-49FD-BAFB-42FB17DFBB94}" dt="2022-08-28T19:16:00.209" v="2429" actId="2696"/>
        <pc:sldMkLst>
          <pc:docMk/>
          <pc:sldMk cId="1680523282" sldId="263"/>
        </pc:sldMkLst>
      </pc:sldChg>
      <pc:sldMasterChg chg="add del addSldLayout delSldLayout">
        <pc:chgData name="Timothy Cordero" userId="d8fbae98-9fc2-42eb-98a6-3c49b5af5b4f" providerId="ADAL" clId="{00DA7F8E-F96B-49FD-BAFB-42FB17DFBB94}" dt="2022-08-28T18:13:56.468" v="6" actId="26606"/>
        <pc:sldMasterMkLst>
          <pc:docMk/>
          <pc:sldMasterMk cId="1305764595" sldId="2147483648"/>
        </pc:sldMasterMkLst>
        <pc:sldLayoutChg chg="add del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305764595" sldId="2147483648"/>
            <pc:sldLayoutMk cId="1705787476" sldId="2147483649"/>
          </pc:sldLayoutMkLst>
        </pc:sldLayoutChg>
        <pc:sldLayoutChg chg="add del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305764595" sldId="2147483648"/>
            <pc:sldLayoutMk cId="4234248209" sldId="2147483650"/>
          </pc:sldLayoutMkLst>
        </pc:sldLayoutChg>
        <pc:sldLayoutChg chg="add del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305764595" sldId="2147483648"/>
            <pc:sldLayoutMk cId="2287274548" sldId="2147483651"/>
          </pc:sldLayoutMkLst>
        </pc:sldLayoutChg>
        <pc:sldLayoutChg chg="add del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305764595" sldId="2147483648"/>
            <pc:sldLayoutMk cId="2958821759" sldId="2147483652"/>
          </pc:sldLayoutMkLst>
        </pc:sldLayoutChg>
        <pc:sldLayoutChg chg="add del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305764595" sldId="2147483648"/>
            <pc:sldLayoutMk cId="1666225425" sldId="2147483653"/>
          </pc:sldLayoutMkLst>
        </pc:sldLayoutChg>
        <pc:sldLayoutChg chg="add del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305764595" sldId="2147483648"/>
            <pc:sldLayoutMk cId="2516647256" sldId="2147483654"/>
          </pc:sldLayoutMkLst>
        </pc:sldLayoutChg>
        <pc:sldLayoutChg chg="add del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305764595" sldId="2147483648"/>
            <pc:sldLayoutMk cId="2018751021" sldId="2147483655"/>
          </pc:sldLayoutMkLst>
        </pc:sldLayoutChg>
        <pc:sldLayoutChg chg="add del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305764595" sldId="2147483648"/>
            <pc:sldLayoutMk cId="2493010181" sldId="2147483656"/>
          </pc:sldLayoutMkLst>
        </pc:sldLayoutChg>
        <pc:sldLayoutChg chg="add del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305764595" sldId="2147483648"/>
            <pc:sldLayoutMk cId="1405356554" sldId="2147483657"/>
          </pc:sldLayoutMkLst>
        </pc:sldLayoutChg>
        <pc:sldLayoutChg chg="add del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305764595" sldId="2147483648"/>
            <pc:sldLayoutMk cId="2664659752" sldId="2147483658"/>
          </pc:sldLayoutMkLst>
        </pc:sldLayoutChg>
        <pc:sldLayoutChg chg="add del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305764595" sldId="2147483648"/>
            <pc:sldLayoutMk cId="3096359711" sldId="2147483659"/>
          </pc:sldLayoutMkLst>
        </pc:sldLayoutChg>
      </pc:sldMasterChg>
      <pc:sldMasterChg chg="add del replId addSldLayout delSldLayout">
        <pc:chgData name="Timothy Cordero" userId="d8fbae98-9fc2-42eb-98a6-3c49b5af5b4f" providerId="ADAL" clId="{00DA7F8E-F96B-49FD-BAFB-42FB17DFBB94}" dt="2022-08-28T18:13:47.922" v="3" actId="26606"/>
        <pc:sldMasterMkLst>
          <pc:docMk/>
          <pc:sldMasterMk cId="260824315" sldId="2147483660"/>
        </pc:sldMasterMkLst>
        <pc:sldLayoutChg chg="add del">
          <pc:chgData name="Timothy Cordero" userId="d8fbae98-9fc2-42eb-98a6-3c49b5af5b4f" providerId="ADAL" clId="{00DA7F8E-F96B-49FD-BAFB-42FB17DFBB94}" dt="2022-08-28T18:13:47.922" v="3" actId="26606"/>
          <pc:sldLayoutMkLst>
            <pc:docMk/>
            <pc:sldMasterMk cId="260824315" sldId="2147483660"/>
            <pc:sldLayoutMk cId="3716432056" sldId="2147483661"/>
          </pc:sldLayoutMkLst>
        </pc:sldLayoutChg>
        <pc:sldLayoutChg chg="add del replId">
          <pc:chgData name="Timothy Cordero" userId="d8fbae98-9fc2-42eb-98a6-3c49b5af5b4f" providerId="ADAL" clId="{00DA7F8E-F96B-49FD-BAFB-42FB17DFBB94}" dt="2022-08-28T18:13:47.922" v="3" actId="26606"/>
          <pc:sldLayoutMkLst>
            <pc:docMk/>
            <pc:sldMasterMk cId="260824315" sldId="2147483660"/>
            <pc:sldLayoutMk cId="2800866790" sldId="2147483662"/>
          </pc:sldLayoutMkLst>
        </pc:sldLayoutChg>
        <pc:sldLayoutChg chg="add del replId">
          <pc:chgData name="Timothy Cordero" userId="d8fbae98-9fc2-42eb-98a6-3c49b5af5b4f" providerId="ADAL" clId="{00DA7F8E-F96B-49FD-BAFB-42FB17DFBB94}" dt="2022-08-28T18:13:47.922" v="3" actId="26606"/>
          <pc:sldLayoutMkLst>
            <pc:docMk/>
            <pc:sldMasterMk cId="260824315" sldId="2147483660"/>
            <pc:sldLayoutMk cId="493993141" sldId="2147483663"/>
          </pc:sldLayoutMkLst>
        </pc:sldLayoutChg>
        <pc:sldLayoutChg chg="add del replId">
          <pc:chgData name="Timothy Cordero" userId="d8fbae98-9fc2-42eb-98a6-3c49b5af5b4f" providerId="ADAL" clId="{00DA7F8E-F96B-49FD-BAFB-42FB17DFBB94}" dt="2022-08-28T18:13:47.922" v="3" actId="26606"/>
          <pc:sldLayoutMkLst>
            <pc:docMk/>
            <pc:sldMasterMk cId="260824315" sldId="2147483660"/>
            <pc:sldLayoutMk cId="3074720981" sldId="2147483664"/>
          </pc:sldLayoutMkLst>
        </pc:sldLayoutChg>
        <pc:sldLayoutChg chg="add del replId">
          <pc:chgData name="Timothy Cordero" userId="d8fbae98-9fc2-42eb-98a6-3c49b5af5b4f" providerId="ADAL" clId="{00DA7F8E-F96B-49FD-BAFB-42FB17DFBB94}" dt="2022-08-28T18:13:47.922" v="3" actId="26606"/>
          <pc:sldLayoutMkLst>
            <pc:docMk/>
            <pc:sldMasterMk cId="260824315" sldId="2147483660"/>
            <pc:sldLayoutMk cId="1259619906" sldId="2147483665"/>
          </pc:sldLayoutMkLst>
        </pc:sldLayoutChg>
        <pc:sldLayoutChg chg="add del replId">
          <pc:chgData name="Timothy Cordero" userId="d8fbae98-9fc2-42eb-98a6-3c49b5af5b4f" providerId="ADAL" clId="{00DA7F8E-F96B-49FD-BAFB-42FB17DFBB94}" dt="2022-08-28T18:13:47.922" v="3" actId="26606"/>
          <pc:sldLayoutMkLst>
            <pc:docMk/>
            <pc:sldMasterMk cId="260824315" sldId="2147483660"/>
            <pc:sldLayoutMk cId="2385399338" sldId="2147483666"/>
          </pc:sldLayoutMkLst>
        </pc:sldLayoutChg>
        <pc:sldLayoutChg chg="add del replId">
          <pc:chgData name="Timothy Cordero" userId="d8fbae98-9fc2-42eb-98a6-3c49b5af5b4f" providerId="ADAL" clId="{00DA7F8E-F96B-49FD-BAFB-42FB17DFBB94}" dt="2022-08-28T18:13:47.922" v="3" actId="26606"/>
          <pc:sldLayoutMkLst>
            <pc:docMk/>
            <pc:sldMasterMk cId="260824315" sldId="2147483660"/>
            <pc:sldLayoutMk cId="2954776520" sldId="2147483667"/>
          </pc:sldLayoutMkLst>
        </pc:sldLayoutChg>
        <pc:sldLayoutChg chg="add del replId">
          <pc:chgData name="Timothy Cordero" userId="d8fbae98-9fc2-42eb-98a6-3c49b5af5b4f" providerId="ADAL" clId="{00DA7F8E-F96B-49FD-BAFB-42FB17DFBB94}" dt="2022-08-28T18:13:47.922" v="3" actId="26606"/>
          <pc:sldLayoutMkLst>
            <pc:docMk/>
            <pc:sldMasterMk cId="260824315" sldId="2147483660"/>
            <pc:sldLayoutMk cId="4019541322" sldId="2147483668"/>
          </pc:sldLayoutMkLst>
        </pc:sldLayoutChg>
        <pc:sldLayoutChg chg="add del replId">
          <pc:chgData name="Timothy Cordero" userId="d8fbae98-9fc2-42eb-98a6-3c49b5af5b4f" providerId="ADAL" clId="{00DA7F8E-F96B-49FD-BAFB-42FB17DFBB94}" dt="2022-08-28T18:13:47.922" v="3" actId="26606"/>
          <pc:sldLayoutMkLst>
            <pc:docMk/>
            <pc:sldMasterMk cId="260824315" sldId="2147483660"/>
            <pc:sldLayoutMk cId="4023172599" sldId="2147483669"/>
          </pc:sldLayoutMkLst>
        </pc:sldLayoutChg>
        <pc:sldLayoutChg chg="add del replId">
          <pc:chgData name="Timothy Cordero" userId="d8fbae98-9fc2-42eb-98a6-3c49b5af5b4f" providerId="ADAL" clId="{00DA7F8E-F96B-49FD-BAFB-42FB17DFBB94}" dt="2022-08-28T18:13:47.922" v="3" actId="26606"/>
          <pc:sldLayoutMkLst>
            <pc:docMk/>
            <pc:sldMasterMk cId="260824315" sldId="2147483660"/>
            <pc:sldLayoutMk cId="2110205624" sldId="2147483670"/>
          </pc:sldLayoutMkLst>
        </pc:sldLayoutChg>
        <pc:sldLayoutChg chg="add del replId">
          <pc:chgData name="Timothy Cordero" userId="d8fbae98-9fc2-42eb-98a6-3c49b5af5b4f" providerId="ADAL" clId="{00DA7F8E-F96B-49FD-BAFB-42FB17DFBB94}" dt="2022-08-28T18:13:47.922" v="3" actId="26606"/>
          <pc:sldLayoutMkLst>
            <pc:docMk/>
            <pc:sldMasterMk cId="260824315" sldId="2147483660"/>
            <pc:sldLayoutMk cId="4250576584" sldId="2147483671"/>
          </pc:sldLayoutMkLst>
        </pc:sldLayoutChg>
      </pc:sldMasterChg>
      <pc:sldMasterChg chg="add del addSldLayout delSldLayout">
        <pc:chgData name="Timothy Cordero" userId="d8fbae98-9fc2-42eb-98a6-3c49b5af5b4f" providerId="ADAL" clId="{00DA7F8E-F96B-49FD-BAFB-42FB17DFBB94}" dt="2022-08-28T18:13:55.557" v="5" actId="26606"/>
        <pc:sldMasterMkLst>
          <pc:docMk/>
          <pc:sldMasterMk cId="2933905202" sldId="2147483673"/>
        </pc:sldMasterMkLst>
        <pc:sldLayoutChg chg="add del">
          <pc:chgData name="Timothy Cordero" userId="d8fbae98-9fc2-42eb-98a6-3c49b5af5b4f" providerId="ADAL" clId="{00DA7F8E-F96B-49FD-BAFB-42FB17DFBB94}" dt="2022-08-28T18:13:55.557" v="5" actId="26606"/>
          <pc:sldLayoutMkLst>
            <pc:docMk/>
            <pc:sldMasterMk cId="2933905202" sldId="2147483673"/>
            <pc:sldLayoutMk cId="2117337836" sldId="2147483662"/>
          </pc:sldLayoutMkLst>
        </pc:sldLayoutChg>
        <pc:sldLayoutChg chg="add del">
          <pc:chgData name="Timothy Cordero" userId="d8fbae98-9fc2-42eb-98a6-3c49b5af5b4f" providerId="ADAL" clId="{00DA7F8E-F96B-49FD-BAFB-42FB17DFBB94}" dt="2022-08-28T18:13:55.557" v="5" actId="26606"/>
          <pc:sldLayoutMkLst>
            <pc:docMk/>
            <pc:sldMasterMk cId="2933905202" sldId="2147483673"/>
            <pc:sldLayoutMk cId="3606625565" sldId="2147483663"/>
          </pc:sldLayoutMkLst>
        </pc:sldLayoutChg>
        <pc:sldLayoutChg chg="add del">
          <pc:chgData name="Timothy Cordero" userId="d8fbae98-9fc2-42eb-98a6-3c49b5af5b4f" providerId="ADAL" clId="{00DA7F8E-F96B-49FD-BAFB-42FB17DFBB94}" dt="2022-08-28T18:13:55.557" v="5" actId="26606"/>
          <pc:sldLayoutMkLst>
            <pc:docMk/>
            <pc:sldMasterMk cId="2933905202" sldId="2147483673"/>
            <pc:sldLayoutMk cId="1343749373" sldId="2147483664"/>
          </pc:sldLayoutMkLst>
        </pc:sldLayoutChg>
        <pc:sldLayoutChg chg="add del">
          <pc:chgData name="Timothy Cordero" userId="d8fbae98-9fc2-42eb-98a6-3c49b5af5b4f" providerId="ADAL" clId="{00DA7F8E-F96B-49FD-BAFB-42FB17DFBB94}" dt="2022-08-28T18:13:55.557" v="5" actId="26606"/>
          <pc:sldLayoutMkLst>
            <pc:docMk/>
            <pc:sldMasterMk cId="2933905202" sldId="2147483673"/>
            <pc:sldLayoutMk cId="1423723114" sldId="2147483665"/>
          </pc:sldLayoutMkLst>
        </pc:sldLayoutChg>
        <pc:sldLayoutChg chg="add del">
          <pc:chgData name="Timothy Cordero" userId="d8fbae98-9fc2-42eb-98a6-3c49b5af5b4f" providerId="ADAL" clId="{00DA7F8E-F96B-49FD-BAFB-42FB17DFBB94}" dt="2022-08-28T18:13:55.557" v="5" actId="26606"/>
          <pc:sldLayoutMkLst>
            <pc:docMk/>
            <pc:sldMasterMk cId="2933905202" sldId="2147483673"/>
            <pc:sldLayoutMk cId="1538321321" sldId="2147483666"/>
          </pc:sldLayoutMkLst>
        </pc:sldLayoutChg>
        <pc:sldLayoutChg chg="add del">
          <pc:chgData name="Timothy Cordero" userId="d8fbae98-9fc2-42eb-98a6-3c49b5af5b4f" providerId="ADAL" clId="{00DA7F8E-F96B-49FD-BAFB-42FB17DFBB94}" dt="2022-08-28T18:13:55.557" v="5" actId="26606"/>
          <pc:sldLayoutMkLst>
            <pc:docMk/>
            <pc:sldMasterMk cId="2933905202" sldId="2147483673"/>
            <pc:sldLayoutMk cId="597423432" sldId="2147483667"/>
          </pc:sldLayoutMkLst>
        </pc:sldLayoutChg>
        <pc:sldLayoutChg chg="add del">
          <pc:chgData name="Timothy Cordero" userId="d8fbae98-9fc2-42eb-98a6-3c49b5af5b4f" providerId="ADAL" clId="{00DA7F8E-F96B-49FD-BAFB-42FB17DFBB94}" dt="2022-08-28T18:13:55.557" v="5" actId="26606"/>
          <pc:sldLayoutMkLst>
            <pc:docMk/>
            <pc:sldMasterMk cId="2933905202" sldId="2147483673"/>
            <pc:sldLayoutMk cId="1861222764" sldId="2147483668"/>
          </pc:sldLayoutMkLst>
        </pc:sldLayoutChg>
        <pc:sldLayoutChg chg="add del">
          <pc:chgData name="Timothy Cordero" userId="d8fbae98-9fc2-42eb-98a6-3c49b5af5b4f" providerId="ADAL" clId="{00DA7F8E-F96B-49FD-BAFB-42FB17DFBB94}" dt="2022-08-28T18:13:55.557" v="5" actId="26606"/>
          <pc:sldLayoutMkLst>
            <pc:docMk/>
            <pc:sldMasterMk cId="2933905202" sldId="2147483673"/>
            <pc:sldLayoutMk cId="2191388404" sldId="2147483669"/>
          </pc:sldLayoutMkLst>
        </pc:sldLayoutChg>
        <pc:sldLayoutChg chg="add del">
          <pc:chgData name="Timothy Cordero" userId="d8fbae98-9fc2-42eb-98a6-3c49b5af5b4f" providerId="ADAL" clId="{00DA7F8E-F96B-49FD-BAFB-42FB17DFBB94}" dt="2022-08-28T18:13:55.557" v="5" actId="26606"/>
          <pc:sldLayoutMkLst>
            <pc:docMk/>
            <pc:sldMasterMk cId="2933905202" sldId="2147483673"/>
            <pc:sldLayoutMk cId="1341178693" sldId="2147483670"/>
          </pc:sldLayoutMkLst>
        </pc:sldLayoutChg>
        <pc:sldLayoutChg chg="add del">
          <pc:chgData name="Timothy Cordero" userId="d8fbae98-9fc2-42eb-98a6-3c49b5af5b4f" providerId="ADAL" clId="{00DA7F8E-F96B-49FD-BAFB-42FB17DFBB94}" dt="2022-08-28T18:13:55.557" v="5" actId="26606"/>
          <pc:sldLayoutMkLst>
            <pc:docMk/>
            <pc:sldMasterMk cId="2933905202" sldId="2147483673"/>
            <pc:sldLayoutMk cId="2103715897" sldId="2147483671"/>
          </pc:sldLayoutMkLst>
        </pc:sldLayoutChg>
        <pc:sldLayoutChg chg="add del">
          <pc:chgData name="Timothy Cordero" userId="d8fbae98-9fc2-42eb-98a6-3c49b5af5b4f" providerId="ADAL" clId="{00DA7F8E-F96B-49FD-BAFB-42FB17DFBB94}" dt="2022-08-28T18:13:55.557" v="5" actId="26606"/>
          <pc:sldLayoutMkLst>
            <pc:docMk/>
            <pc:sldMasterMk cId="2933905202" sldId="2147483673"/>
            <pc:sldLayoutMk cId="1294731413" sldId="2147483672"/>
          </pc:sldLayoutMkLst>
        </pc:sldLayoutChg>
      </pc:sldMasterChg>
      <pc:sldMasterChg chg="add addSldLayout">
        <pc:chgData name="Timothy Cordero" userId="d8fbae98-9fc2-42eb-98a6-3c49b5af5b4f" providerId="ADAL" clId="{00DA7F8E-F96B-49FD-BAFB-42FB17DFBB94}" dt="2022-08-28T18:13:56.468" v="6" actId="26606"/>
        <pc:sldMasterMkLst>
          <pc:docMk/>
          <pc:sldMasterMk cId="1268675477" sldId="2147483725"/>
        </pc:sldMasterMkLst>
        <pc:sldLayoutChg chg="add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268675477" sldId="2147483725"/>
            <pc:sldLayoutMk cId="4224853664" sldId="2147483714"/>
          </pc:sldLayoutMkLst>
        </pc:sldLayoutChg>
        <pc:sldLayoutChg chg="add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268675477" sldId="2147483725"/>
            <pc:sldLayoutMk cId="3612043077" sldId="2147483715"/>
          </pc:sldLayoutMkLst>
        </pc:sldLayoutChg>
        <pc:sldLayoutChg chg="add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268675477" sldId="2147483725"/>
            <pc:sldLayoutMk cId="1920089178" sldId="2147483716"/>
          </pc:sldLayoutMkLst>
        </pc:sldLayoutChg>
        <pc:sldLayoutChg chg="add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268675477" sldId="2147483725"/>
            <pc:sldLayoutMk cId="4094990200" sldId="2147483717"/>
          </pc:sldLayoutMkLst>
        </pc:sldLayoutChg>
        <pc:sldLayoutChg chg="add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268675477" sldId="2147483725"/>
            <pc:sldLayoutMk cId="3249476407" sldId="2147483718"/>
          </pc:sldLayoutMkLst>
        </pc:sldLayoutChg>
        <pc:sldLayoutChg chg="add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268675477" sldId="2147483725"/>
            <pc:sldLayoutMk cId="3358461338" sldId="2147483719"/>
          </pc:sldLayoutMkLst>
        </pc:sldLayoutChg>
        <pc:sldLayoutChg chg="add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268675477" sldId="2147483725"/>
            <pc:sldLayoutMk cId="418580262" sldId="2147483720"/>
          </pc:sldLayoutMkLst>
        </pc:sldLayoutChg>
        <pc:sldLayoutChg chg="add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268675477" sldId="2147483725"/>
            <pc:sldLayoutMk cId="1564628731" sldId="2147483721"/>
          </pc:sldLayoutMkLst>
        </pc:sldLayoutChg>
        <pc:sldLayoutChg chg="add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268675477" sldId="2147483725"/>
            <pc:sldLayoutMk cId="816269814" sldId="2147483722"/>
          </pc:sldLayoutMkLst>
        </pc:sldLayoutChg>
        <pc:sldLayoutChg chg="add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268675477" sldId="2147483725"/>
            <pc:sldLayoutMk cId="4097131998" sldId="2147483723"/>
          </pc:sldLayoutMkLst>
        </pc:sldLayoutChg>
        <pc:sldLayoutChg chg="add">
          <pc:chgData name="Timothy Cordero" userId="d8fbae98-9fc2-42eb-98a6-3c49b5af5b4f" providerId="ADAL" clId="{00DA7F8E-F96B-49FD-BAFB-42FB17DFBB94}" dt="2022-08-28T18:13:56.468" v="6" actId="26606"/>
          <pc:sldLayoutMkLst>
            <pc:docMk/>
            <pc:sldMasterMk cId="1268675477" sldId="2147483725"/>
            <pc:sldLayoutMk cId="2689595122" sldId="214748372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9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6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2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6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3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59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7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5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204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008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8/28/2022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7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dbc/coffee-quality-databas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6E97A-C555-CE61-3839-DAAC8BAEE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157FE-7678-8C32-71CA-E39F1CE2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IST 718 Project: </a:t>
            </a:r>
            <a:br>
              <a:rPr lang="en-US" dirty="0"/>
            </a:br>
            <a:r>
              <a:rPr lang="en-US" dirty="0"/>
              <a:t>Coffee Bean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867DA-C478-156B-DF67-E9E4518B3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Tim Cordero</a:t>
            </a:r>
          </a:p>
        </p:txBody>
      </p:sp>
    </p:spTree>
    <p:extLst>
      <p:ext uri="{BB962C8B-B14F-4D97-AF65-F5344CB8AC3E}">
        <p14:creationId xmlns:p14="http://schemas.microsoft.com/office/powerpoint/2010/main" val="442759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DB8FC-4633-7A19-97E4-F1C18DFB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>
            <a:normAutofit/>
          </a:bodyPr>
          <a:lstStyle/>
          <a:p>
            <a:r>
              <a:rPr lang="en-US" sz="5100"/>
              <a:t>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F4A03-9250-64C3-A712-E7C557639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916936"/>
            <a:ext cx="4500737" cy="3264408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What factors go into making a high-quality coffee bean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What type of coffee bean is the most popular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What area produces the most and the best coffee beans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Predict a coffee bean based on user preference inputs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7" name="Graphic 6" descr="Coffee">
            <a:extLst>
              <a:ext uri="{FF2B5EF4-FFF2-40B4-BE49-F238E27FC236}">
                <a16:creationId xmlns:a16="http://schemas.microsoft.com/office/drawing/2014/main" id="{08F13359-E5F0-7BBC-E6D7-2BAF658A5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1822" y="1031490"/>
            <a:ext cx="4795019" cy="47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36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409A-4BA6-4FD5-B651-AE11B4DB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2B320-EF9E-C975-3992-9D6436E82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1"/>
            <a:ext cx="10268712" cy="413660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Data was a bit messy in its original format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The same columns were named different in Arabica and Robusta datasets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Arabica dataset contained one bean without a corresponding record for ratings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Substantially more observations for Arabica compared to Robusta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Some columns contain missing values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50425-0E4F-6C37-9B6B-A555B073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69" y="4160463"/>
            <a:ext cx="8528538" cy="19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29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982452-9462-A43E-E857-84FF603A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(Cont’d)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400A309-F68F-539B-8F9B-A50C59AFE3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2340" y="3453618"/>
            <a:ext cx="5852136" cy="110219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DC422A-C6CD-36B9-154D-97BF4893AD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831742" y="2534353"/>
            <a:ext cx="4397090" cy="41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A9C01-64A3-16A7-D7F7-6DC03DCB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>
            <a:normAutofit/>
          </a:bodyPr>
          <a:lstStyle/>
          <a:p>
            <a:r>
              <a:rPr lang="en-US"/>
              <a:t>Analysis</a:t>
            </a:r>
            <a:endParaRPr lang="en-US" dirty="0"/>
          </a:p>
        </p:txBody>
      </p:sp>
      <p:pic>
        <p:nvPicPr>
          <p:cNvPr id="6" name="Picture 5" descr="Close-up of market graph analysis">
            <a:extLst>
              <a:ext uri="{FF2B5EF4-FFF2-40B4-BE49-F238E27FC236}">
                <a16:creationId xmlns:a16="http://schemas.microsoft.com/office/drawing/2014/main" id="{AB06C0BC-272E-DA25-6382-06C654C04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8" r="23641" b="-1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4AA7B-6977-3C0C-13C7-2099CDCA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0" y="2587625"/>
            <a:ext cx="5927577" cy="3594100"/>
          </a:xfrm>
        </p:spPr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Planned modeling techniques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dirty="0"/>
              <a:t>Correlation for </a:t>
            </a:r>
            <a:r>
              <a:rPr lang="en-US"/>
              <a:t>numerical fields </a:t>
            </a:r>
            <a:r>
              <a:rPr lang="en-US" dirty="0"/>
              <a:t>with quality score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dirty="0"/>
              <a:t>Regression model(s) for quality score prediction based off correlated fields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dirty="0"/>
              <a:t>Create discretized quality score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dirty="0"/>
              <a:t>Classification model(s) predicting discretized quality score</a:t>
            </a:r>
          </a:p>
        </p:txBody>
      </p:sp>
    </p:spTree>
    <p:extLst>
      <p:ext uri="{BB962C8B-B14F-4D97-AF65-F5344CB8AC3E}">
        <p14:creationId xmlns:p14="http://schemas.microsoft.com/office/powerpoint/2010/main" val="409086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C1D-996D-55E8-32A9-56932C53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3A06-C09E-20F3-509E-FD6D0A75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293035"/>
            <a:ext cx="10268712" cy="4346916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highlight>
                  <a:srgbClr val="008000"/>
                </a:highlight>
              </a:rPr>
              <a:t>Obtain</a:t>
            </a:r>
          </a:p>
          <a:p>
            <a:pPr marL="731520" lvl="1" indent="-457200">
              <a:lnSpc>
                <a:spcPct val="100000"/>
              </a:lnSpc>
            </a:pPr>
            <a:r>
              <a:rPr lang="en-US" sz="1600" dirty="0"/>
              <a:t>Complete. Data obtained from </a:t>
            </a:r>
            <a:r>
              <a:rPr lang="en-US" sz="16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jldbc</a:t>
            </a:r>
            <a:r>
              <a:rPr lang="en-US" sz="16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/coffee-quality-database: Building the Coffee Quality Institute Database (github.com)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which originated from the </a:t>
            </a:r>
            <a:r>
              <a:rPr lang="en-US" sz="1600" dirty="0">
                <a:effectLst/>
                <a:ea typeface="Calibri" panose="020F0502020204030204" pitchFamily="34" charset="0"/>
              </a:rPr>
              <a:t>Coffee Quality Institute Database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highlight>
                  <a:srgbClr val="008000"/>
                </a:highlight>
                <a:ea typeface="Calibri" panose="020F0502020204030204" pitchFamily="34" charset="0"/>
              </a:rPr>
              <a:t>Scrub</a:t>
            </a:r>
          </a:p>
          <a:p>
            <a:pPr marL="617220" lvl="1" indent="-342900">
              <a:lnSpc>
                <a:spcPct val="100000"/>
              </a:lnSpc>
            </a:pPr>
            <a:r>
              <a:rPr lang="en-US" sz="1600" dirty="0">
                <a:effectLst/>
                <a:ea typeface="Calibri" panose="020F0502020204030204" pitchFamily="34" charset="0"/>
              </a:rPr>
              <a:t>Complete for now. Both Arabica and Robusta Datasets were joined into one comprehensive data frame and cleaned as necessary. May still need to remove or replace missing values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effectLst/>
                <a:highlight>
                  <a:srgbClr val="FFFF00"/>
                </a:highlight>
                <a:ea typeface="Calibri" panose="020F0502020204030204" pitchFamily="34" charset="0"/>
              </a:rPr>
              <a:t>Explore</a:t>
            </a:r>
            <a:endParaRPr lang="en-US" sz="1600" dirty="0">
              <a:highlight>
                <a:srgbClr val="FFFF00"/>
              </a:highlight>
              <a:ea typeface="Calibri" panose="020F0502020204030204" pitchFamily="34" charset="0"/>
            </a:endParaRPr>
          </a:p>
          <a:p>
            <a:pPr marL="731520" lvl="1" indent="-457200">
              <a:lnSpc>
                <a:spcPct val="100000"/>
              </a:lnSpc>
            </a:pPr>
            <a:r>
              <a:rPr lang="en-US" sz="1600" dirty="0">
                <a:effectLst/>
                <a:ea typeface="Calibri" panose="020F0502020204030204" pitchFamily="34" charset="0"/>
              </a:rPr>
              <a:t>Not finished, still need to explore the data more thoroughly as well as create more visualizations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highlight>
                  <a:srgbClr val="FF0000"/>
                </a:highlight>
                <a:ea typeface="Calibri" panose="020F0502020204030204" pitchFamily="34" charset="0"/>
              </a:rPr>
              <a:t>Model</a:t>
            </a:r>
          </a:p>
          <a:p>
            <a:pPr marL="731520" lvl="1" indent="-457200">
              <a:lnSpc>
                <a:spcPct val="100000"/>
              </a:lnSpc>
            </a:pPr>
            <a:r>
              <a:rPr lang="en-US" sz="1600" dirty="0">
                <a:effectLst/>
                <a:ea typeface="Calibri" panose="020F0502020204030204" pitchFamily="34" charset="0"/>
              </a:rPr>
              <a:t>Not started, still need to create models and tune appropriately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highlight>
                  <a:srgbClr val="FF0000"/>
                </a:highlight>
                <a:ea typeface="Calibri" panose="020F0502020204030204" pitchFamily="34" charset="0"/>
              </a:rPr>
              <a:t>Interpret</a:t>
            </a:r>
          </a:p>
          <a:p>
            <a:pPr marL="617220" lvl="1" indent="-342900">
              <a:lnSpc>
                <a:spcPct val="100000"/>
              </a:lnSpc>
            </a:pPr>
            <a:r>
              <a:rPr lang="en-US" sz="1600" dirty="0">
                <a:effectLst/>
                <a:ea typeface="Calibri" panose="020F0502020204030204" pitchFamily="34" charset="0"/>
              </a:rPr>
              <a:t>Not started, still need to build models and interpret visualizations and models</a:t>
            </a:r>
          </a:p>
        </p:txBody>
      </p:sp>
    </p:spTree>
    <p:extLst>
      <p:ext uri="{BB962C8B-B14F-4D97-AF65-F5344CB8AC3E}">
        <p14:creationId xmlns:p14="http://schemas.microsoft.com/office/powerpoint/2010/main" val="128893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318390-7179-269A-92FE-CDE8BF34E45C}"/>
              </a:ext>
            </a:extLst>
          </p:cNvPr>
          <p:cNvSpPr txBox="1"/>
          <p:nvPr/>
        </p:nvSpPr>
        <p:spPr>
          <a:xfrm>
            <a:off x="3207434" y="2967335"/>
            <a:ext cx="5401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33199443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242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Franklin Gothic Demi Cond</vt:lpstr>
      <vt:lpstr>Franklin Gothic Medium</vt:lpstr>
      <vt:lpstr>Wingdings</vt:lpstr>
      <vt:lpstr>JuxtaposeVTI</vt:lpstr>
      <vt:lpstr>IST 718 Project:  Coffee Bean Analysis</vt:lpstr>
      <vt:lpstr>Specification</vt:lpstr>
      <vt:lpstr>Observation</vt:lpstr>
      <vt:lpstr>Observation (Cont’d)</vt:lpstr>
      <vt:lpstr>Analysis</vt:lpstr>
      <vt:lpstr>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718 Project:  Coffee Bean Analysis</dc:title>
  <dc:creator>Tim Cordero</dc:creator>
  <cp:lastModifiedBy>Tim Cordero</cp:lastModifiedBy>
  <cp:revision>1</cp:revision>
  <dcterms:created xsi:type="dcterms:W3CDTF">2022-08-28T18:12:10Z</dcterms:created>
  <dcterms:modified xsi:type="dcterms:W3CDTF">2022-08-28T19:21:56Z</dcterms:modified>
</cp:coreProperties>
</file>